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268" r:id="rId4"/>
    <p:sldId id="269" r:id="rId5"/>
    <p:sldId id="270" r:id="rId6"/>
    <p:sldId id="265" r:id="rId7"/>
    <p:sldId id="261" r:id="rId8"/>
    <p:sldId id="264" r:id="rId9"/>
    <p:sldId id="260" r:id="rId10"/>
    <p:sldId id="259" r:id="rId11"/>
    <p:sldId id="267" r:id="rId12"/>
    <p:sldId id="266" r:id="rId13"/>
    <p:sldId id="271" r:id="rId14"/>
    <p:sldId id="272" r:id="rId1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84" y="-5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F8D8B-D162-4A0B-B1F6-E20DFA93EA04}" type="datetimeFigureOut">
              <a:rPr lang="ru-RU"/>
              <a:pPr>
                <a:defRPr/>
              </a:pPr>
              <a:t>21.04.2014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BBDDE6-B58D-44CF-B5EE-AABBCFBE5F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F7357-511E-4ECC-A2DC-313DE2F69D38}" type="datetimeFigureOut">
              <a:rPr lang="ru-RU"/>
              <a:pPr>
                <a:defRPr/>
              </a:pPr>
              <a:t>21.04.2014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7843B-D198-4725-A5E1-4722F1179B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771D0-CFF9-4D0D-81E9-0EE4AFFB24F9}" type="datetimeFigureOut">
              <a:rPr lang="ru-RU"/>
              <a:pPr>
                <a:defRPr/>
              </a:pPr>
              <a:t>21.04.2014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DDD57F-6209-49A8-8983-19C1822C0C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4CA36-9C93-4DCF-B42D-93CA3C79264B}" type="datetimeFigureOut">
              <a:rPr lang="ru-RU"/>
              <a:pPr>
                <a:defRPr/>
              </a:pPr>
              <a:t>21.04.2014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61ACB-DA2B-47B9-ABAC-D3F7C7372E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8998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B58DE-8959-4A26-80EC-400A6C3818A7}" type="datetimeFigureOut">
              <a:rPr lang="ru-RU"/>
              <a:pPr>
                <a:defRPr/>
              </a:pPr>
              <a:t>21.04.2014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70CA6-46F6-4CCF-9D23-6C5F874646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8998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E7CCB-D77E-467A-95F8-660093BA61EA}" type="datetimeFigureOut">
              <a:rPr lang="ru-RU"/>
              <a:pPr>
                <a:defRPr/>
              </a:pPr>
              <a:t>21.04.2014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B3735-F0BF-44AE-86B2-DEDAAF38BC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899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F623C-F797-4D71-8430-147D9A47F4D4}" type="datetimeFigureOut">
              <a:rPr lang="ru-RU"/>
              <a:pPr>
                <a:defRPr/>
              </a:pPr>
              <a:t>21.04.2014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53AA3-A069-4A1D-A0C0-644FD51AFF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8998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C0230-2AF9-4309-9EA8-EC16727402BC}" type="datetimeFigureOut">
              <a:rPr lang="ru-RU"/>
              <a:pPr>
                <a:defRPr/>
              </a:pPr>
              <a:t>21.04.2014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6951F-9D0A-467F-87E2-5CBC52CC2A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C3B4B-D16A-4949-875D-B44A91733836}" type="datetimeFigureOut">
              <a:rPr lang="ru-RU"/>
              <a:pPr>
                <a:defRPr/>
              </a:pPr>
              <a:t>21.04.2014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9CB75-C2C5-428D-A224-7B51E77D60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3847F-DFB3-4F3A-AF82-47315FDADA55}" type="datetimeFigureOut">
              <a:rPr lang="ru-RU"/>
              <a:pPr>
                <a:defRPr/>
              </a:pPr>
              <a:t>21.04.2014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FA886-6554-460C-A94B-0E112297D8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68CEB-7726-434A-8B2E-BBB79233BBF2}" type="datetimeFigureOut">
              <a:rPr lang="ru-RU"/>
              <a:pPr>
                <a:defRPr/>
              </a:pPr>
              <a:t>21.04.2014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FF57C-9BBB-4EFF-935A-5A536E7D6E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8998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8E974-A5DE-4C82-8093-1D4C1E652348}" type="datetimeFigureOut">
              <a:rPr lang="ru-RU"/>
              <a:pPr>
                <a:defRPr/>
              </a:pPr>
              <a:t>21.04.2014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AE11D-A844-4BB8-A328-21DC6241A7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Блок-схема: документ 8"/>
          <p:cNvSpPr/>
          <p:nvPr userDrawn="1"/>
        </p:nvSpPr>
        <p:spPr>
          <a:xfrm rot="10800000">
            <a:off x="0" y="0"/>
            <a:ext cx="9144000" cy="6858000"/>
          </a:xfrm>
          <a:prstGeom prst="flowChartDocumen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507F7D9-8CCD-4204-BA03-7A922CE52B12}" type="datetimeFigureOut">
              <a:rPr lang="ru-RU"/>
              <a:pPr>
                <a:defRPr/>
              </a:pPr>
              <a:t>21.04.2014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3B1FA57-2309-4A24-9443-8ABD0A1C2E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3313" name="Rectangle 1"/>
          <p:cNvSpPr>
            <a:spLocks noChangeArrowheads="1"/>
          </p:cNvSpPr>
          <p:nvPr userDrawn="1"/>
        </p:nvSpPr>
        <p:spPr bwMode="auto">
          <a:xfrm>
            <a:off x="0" y="6642100"/>
            <a:ext cx="12461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A6A6A6"/>
                </a:solidFill>
                <a:ea typeface="Calibri" pitchFamily="34" charset="0"/>
                <a:cs typeface="Times New Roman" pitchFamily="18" charset="0"/>
              </a:rPr>
              <a:t>FokinaLida.75@mail.ru</a:t>
            </a:r>
          </a:p>
        </p:txBody>
      </p:sp>
      <p:pic>
        <p:nvPicPr>
          <p:cNvPr id="1031" name="Рисунок 7" descr="1.png"/>
          <p:cNvPicPr>
            <a:picLocks noChangeAspect="1"/>
          </p:cNvPicPr>
          <p:nvPr userDrawn="1"/>
        </p:nvPicPr>
        <p:blipFill>
          <a:blip r:embed="rId14"/>
          <a:srcRect r="4976"/>
          <a:stretch>
            <a:fillRect/>
          </a:stretch>
        </p:blipFill>
        <p:spPr bwMode="auto">
          <a:xfrm>
            <a:off x="0" y="4076700"/>
            <a:ext cx="9144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 userDrawn="1"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7" r:id="rId2"/>
    <p:sldLayoutId id="2147483656" r:id="rId3"/>
    <p:sldLayoutId id="2147483655" r:id="rId4"/>
    <p:sldLayoutId id="2147483654" r:id="rId5"/>
    <p:sldLayoutId id="2147483653" r:id="rId6"/>
    <p:sldLayoutId id="2147483652" r:id="rId7"/>
    <p:sldLayoutId id="2147483651" r:id="rId8"/>
    <p:sldLayoutId id="2147483650" r:id="rId9"/>
    <p:sldLayoutId id="2147483649" r:id="rId10"/>
    <p:sldLayoutId id="2147483659" r:id="rId11"/>
    <p:sldLayoutId id="2147483660" r:id="rId12"/>
  </p:sldLayoutIdLst>
  <p:transition>
    <p:cut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Documents%20and%20Settings\root\&#1056;&#1072;&#1073;&#1086;&#1095;&#1080;&#1081;%20&#1089;&#1090;&#1086;&#1083;\&#1075;&#1086;&#1088;&#1086;&#1076;\MVI_8334.AVI" TargetMode="Externa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ctrTitle" idx="4294967295"/>
          </p:nvPr>
        </p:nvSpPr>
        <p:spPr bwMode="auto">
          <a:xfrm>
            <a:off x="685800" y="2130425"/>
            <a:ext cx="7772400" cy="147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endParaRPr lang="ru-RU" smtClean="0"/>
          </a:p>
        </p:txBody>
      </p:sp>
      <p:pic>
        <p:nvPicPr>
          <p:cNvPr id="19459" name="Picture 4"/>
          <p:cNvPicPr>
            <a:picLocks noChangeAspect="1" noChangeArrowheads="1"/>
          </p:cNvPicPr>
          <p:nvPr>
            <p:ph type="subTitle"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95288" y="188913"/>
            <a:ext cx="8496300" cy="3798887"/>
          </a:xfrm>
          <a:prstGeom prst="rect">
            <a:avLst/>
          </a:prstGeom>
          <a:noFill/>
        </p:spPr>
      </p:pic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539750" y="3789363"/>
            <a:ext cx="475297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0099"/>
                </a:solidFill>
              </a:rPr>
              <a:t>Муниципальное  бюджетное дошкольное образовательное </a:t>
            </a:r>
          </a:p>
          <a:p>
            <a:pPr algn="ctr"/>
            <a:r>
              <a:rPr lang="ru-RU" b="1">
                <a:solidFill>
                  <a:srgbClr val="000099"/>
                </a:solidFill>
              </a:rPr>
              <a:t>              учреждение </a:t>
            </a:r>
          </a:p>
          <a:p>
            <a:pPr algn="ctr"/>
            <a:r>
              <a:rPr lang="ru-RU" b="1">
                <a:solidFill>
                  <a:srgbClr val="000099"/>
                </a:solidFill>
              </a:rPr>
              <a:t>    Центр развития ребенка </a:t>
            </a:r>
          </a:p>
          <a:p>
            <a:pPr algn="ctr"/>
            <a:r>
              <a:rPr lang="ru-RU" b="1">
                <a:solidFill>
                  <a:srgbClr val="000099"/>
                </a:solidFill>
              </a:rPr>
              <a:t>детский сад  №310 г. Челябинска</a:t>
            </a:r>
          </a:p>
          <a:p>
            <a:pPr algn="ctr"/>
            <a:r>
              <a:rPr lang="ru-RU" b="1">
                <a:solidFill>
                  <a:srgbClr val="000099"/>
                </a:solidFill>
              </a:rPr>
              <a:t>        «Лесная полянка»</a:t>
            </a:r>
          </a:p>
        </p:txBody>
      </p:sp>
    </p:spTree>
  </p:cSld>
  <p:clrMapOvr>
    <a:masterClrMapping/>
  </p:clrMapOvr>
  <p:transition>
    <p:cut thruBlk="1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Rectangle 7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ru-RU" b="1" i="1" smtClean="0">
                <a:solidFill>
                  <a:srgbClr val="000099"/>
                </a:solidFill>
              </a:rPr>
              <a:t>Мы – солдаты!</a:t>
            </a:r>
          </a:p>
        </p:txBody>
      </p:sp>
      <p:pic>
        <p:nvPicPr>
          <p:cNvPr id="16394" name="Picture 7" descr="IMG_7738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95288" y="1628775"/>
            <a:ext cx="4038600" cy="3028950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16395" name="Picture 8" descr="IMG_774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716463" y="1557338"/>
            <a:ext cx="4038600" cy="3028950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</p:spTree>
  </p:cSld>
  <p:clrMapOvr>
    <a:masterClrMapping/>
  </p:clrMapOvr>
  <p:transition>
    <p:cut thruBlk="1"/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b="1" i="1" smtClean="0">
                <a:solidFill>
                  <a:srgbClr val="000099"/>
                </a:solidFill>
              </a:rPr>
              <a:t>Поздравляем Мамочек!</a:t>
            </a:r>
          </a:p>
        </p:txBody>
      </p:sp>
      <p:pic>
        <p:nvPicPr>
          <p:cNvPr id="35848" name="Picture 8" descr="IMG_480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11638" y="2133600"/>
            <a:ext cx="4687887" cy="3516313"/>
          </a:xfrm>
          <a:noFill/>
          <a:ln>
            <a:miter lim="800000"/>
            <a:headEnd/>
            <a:tailEnd/>
          </a:ln>
        </p:spPr>
      </p:pic>
      <p:pic>
        <p:nvPicPr>
          <p:cNvPr id="35850" name="Picture 7" descr="IMG_4799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1241425"/>
            <a:ext cx="4787900" cy="3590925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ransition>
    <p:cut thruBlk="1"/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58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585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0" decel="1000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decel="100000"/>
                                        <p:tgtEl>
                                          <p:spTgt spid="3584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b="1" i="1" smtClean="0">
                <a:solidFill>
                  <a:srgbClr val="000099"/>
                </a:solidFill>
              </a:rPr>
              <a:t>Встречаем Новый год!</a:t>
            </a:r>
          </a:p>
        </p:txBody>
      </p:sp>
      <p:pic>
        <p:nvPicPr>
          <p:cNvPr id="34823" name="Picture 7" descr="IMG_756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8313" y="2060575"/>
            <a:ext cx="5183187" cy="3887788"/>
          </a:xfrm>
          <a:noFill/>
          <a:ln>
            <a:miter lim="800000"/>
            <a:headEnd/>
            <a:tailEnd/>
          </a:ln>
        </p:spPr>
      </p:pic>
      <p:pic>
        <p:nvPicPr>
          <p:cNvPr id="34824" name="Picture 8" descr="IMG_755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067175" y="1052513"/>
            <a:ext cx="4614863" cy="3460750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ransition>
    <p:cut thruBlk="1"/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2" name="MVI_8334.AVI">
            <a:hlinkClick r:id="" action="ppaction://media"/>
          </p:cNvPr>
          <p:cNvPicPr>
            <a:picLocks noGrp="1" noRot="1" noChangeAspect="1" noChangeArrowheads="1"/>
          </p:cNvPicPr>
          <p:nvPr>
            <p:ph/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noFill/>
        </p:spPr>
      </p:pic>
    </p:spTree>
  </p:cSld>
  <p:clrMapOvr>
    <a:masterClrMapping/>
  </p:clrMapOvr>
  <p:transition>
    <p:cut thruBlk="1"/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52" fill="hold"/>
                                        <p:tgtEl>
                                          <p:spTgt spid="450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506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50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6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4" name="Rectangle 6"/>
          <p:cNvSpPr>
            <a:spLocks noGrp="1" noChangeArrowheads="1"/>
          </p:cNvSpPr>
          <p:nvPr>
            <p:ph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endParaRPr lang="ru-RU" smtClean="0"/>
          </a:p>
          <a:p>
            <a:pPr>
              <a:buFont typeface="Arial" charset="0"/>
              <a:buNone/>
            </a:pPr>
            <a:r>
              <a:rPr lang="ru-RU" sz="5400" b="1" i="1" smtClean="0">
                <a:solidFill>
                  <a:srgbClr val="000099"/>
                </a:solidFill>
              </a:rPr>
              <a:t>                </a:t>
            </a:r>
            <a:endParaRPr lang="ru-RU" sz="5400" smtClean="0">
              <a:solidFill>
                <a:srgbClr val="000099"/>
              </a:solidFill>
            </a:endParaRPr>
          </a:p>
        </p:txBody>
      </p:sp>
      <p:pic>
        <p:nvPicPr>
          <p:cNvPr id="48138" name="Picture 10" descr="13529166791906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0" y="0"/>
            <a:ext cx="5705475" cy="3400425"/>
          </a:xfrm>
          <a:prstGeom prst="rect">
            <a:avLst/>
          </a:prstGeom>
          <a:noFill/>
        </p:spPr>
      </p:pic>
      <p:pic>
        <p:nvPicPr>
          <p:cNvPr id="48144" name="Picture 16" descr="60c491152b0153c08a45f6c26e45a6f3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59113" y="2924175"/>
            <a:ext cx="2036762" cy="203676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ut thruBlk="1"/>
    <p:sndAc>
      <p:stSnd loop="1"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9" name="Rectangle 7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ru-RU" sz="4000" b="1" i="1" smtClean="0">
                <a:solidFill>
                  <a:srgbClr val="000099"/>
                </a:solidFill>
              </a:rPr>
              <a:t>Принцип образовательного процесса группы кратковременного пребывания «Ладушки»</a:t>
            </a:r>
          </a:p>
        </p:txBody>
      </p:sp>
      <p:pic>
        <p:nvPicPr>
          <p:cNvPr id="30731" name="Picture 11" descr="IMG_826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692275" y="2852738"/>
            <a:ext cx="5832475" cy="3744912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</p:spTree>
  </p:cSld>
  <p:clrMapOvr>
    <a:masterClrMapping/>
  </p:clrMapOvr>
  <p:transition>
    <p:cut thruBlk="1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4800" b="1" i="1" u="sng" smtClean="0">
                <a:solidFill>
                  <a:srgbClr val="000099"/>
                </a:solidFill>
              </a:rPr>
              <a:t>Цель</a:t>
            </a:r>
          </a:p>
        </p:txBody>
      </p:sp>
      <p:sp>
        <p:nvSpPr>
          <p:cNvPr id="39940" name="Rectangle 4"/>
          <p:cNvSpPr>
            <a:spLocks noGrp="1" noChangeArrowheads="1"/>
          </p:cNvSpPr>
          <p:nvPr>
            <p:ph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r>
              <a:rPr lang="ru-RU" b="1" i="1" smtClean="0">
                <a:solidFill>
                  <a:srgbClr val="000099"/>
                </a:solidFill>
              </a:rPr>
              <a:t>   Взаимодействие родителей и детей раннего возраста, адаптация к окружающему миру  и условия ДОУ, сохраняющего его физическое и эмоциональное благополучие </a:t>
            </a:r>
          </a:p>
        </p:txBody>
      </p:sp>
    </p:spTree>
  </p:cSld>
  <p:clrMapOvr>
    <a:masterClrMapping/>
  </p:clrMapOvr>
  <p:transition spd="med">
    <p:cut thruBlk="1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1" grpId="0"/>
      <p:bldP spid="399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b="1" i="1" u="sng" smtClean="0">
                <a:solidFill>
                  <a:srgbClr val="000099"/>
                </a:solidFill>
              </a:rPr>
              <a:t>Задачи</a:t>
            </a:r>
            <a:r>
              <a:rPr lang="ru-RU" b="1" i="1" smtClean="0">
                <a:solidFill>
                  <a:srgbClr val="000099"/>
                </a:solidFill>
              </a:rPr>
              <a:t>: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2400" b="1" i="1" smtClean="0">
                <a:solidFill>
                  <a:srgbClr val="000099"/>
                </a:solidFill>
              </a:rPr>
              <a:t>Формирование основ психолого-педагогической компетенции родителей;</a:t>
            </a:r>
          </a:p>
          <a:p>
            <a:r>
              <a:rPr lang="ru-RU" sz="2400" b="1" i="1" smtClean="0">
                <a:solidFill>
                  <a:srgbClr val="000099"/>
                </a:solidFill>
              </a:rPr>
              <a:t>Создание предметно-пространственной среды;</a:t>
            </a:r>
          </a:p>
          <a:p>
            <a:r>
              <a:rPr lang="ru-RU" sz="2400" b="1" i="1" smtClean="0">
                <a:solidFill>
                  <a:srgbClr val="000099"/>
                </a:solidFill>
              </a:rPr>
              <a:t>Создание социального партнерства;</a:t>
            </a:r>
          </a:p>
          <a:p>
            <a:r>
              <a:rPr lang="ru-RU" sz="2400" b="1" i="1" smtClean="0">
                <a:solidFill>
                  <a:srgbClr val="000099"/>
                </a:solidFill>
              </a:rPr>
              <a:t>Развитие социальных и коммуникативных умений у детей;</a:t>
            </a:r>
          </a:p>
          <a:p>
            <a:r>
              <a:rPr lang="ru-RU" sz="2400" b="1" i="1" smtClean="0">
                <a:solidFill>
                  <a:srgbClr val="000099"/>
                </a:solidFill>
              </a:rPr>
              <a:t>Развитие познавательной активности;</a:t>
            </a:r>
          </a:p>
          <a:p>
            <a:r>
              <a:rPr lang="ru-RU" sz="2400" b="1" i="1" smtClean="0">
                <a:solidFill>
                  <a:srgbClr val="000099"/>
                </a:solidFill>
              </a:rPr>
              <a:t>Развитие двигательной активности;</a:t>
            </a:r>
          </a:p>
          <a:p>
            <a:r>
              <a:rPr lang="ru-RU" sz="2400" b="1" i="1" smtClean="0">
                <a:solidFill>
                  <a:srgbClr val="000099"/>
                </a:solidFill>
              </a:rPr>
              <a:t>Развитие эмоциональной сферы.</a:t>
            </a:r>
          </a:p>
          <a:p>
            <a:endParaRPr lang="ru-RU" sz="2400" b="1" i="1" smtClean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 spd="med">
    <p:cut thruBlk="1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500"/>
                            </p:stCondLst>
                            <p:childTnLst>
                              <p:par>
                                <p:cTn id="2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500"/>
                            </p:stCondLst>
                            <p:childTnLst>
                              <p:par>
                                <p:cTn id="3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0"/>
                            </p:stCondLst>
                            <p:childTnLst>
                              <p:par>
                                <p:cTn id="3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  <p:bldP spid="4198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4000" b="1" i="1" u="sng" smtClean="0">
                <a:solidFill>
                  <a:srgbClr val="000099"/>
                </a:solidFill>
              </a:rPr>
              <a:t>Основные направления</a:t>
            </a:r>
            <a:r>
              <a:rPr lang="ru-RU" sz="4000" b="1" i="1" smtClean="0">
                <a:solidFill>
                  <a:srgbClr val="000099"/>
                </a:solidFill>
              </a:rPr>
              <a:t> :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0213" y="1196975"/>
            <a:ext cx="8713787" cy="45259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endParaRPr lang="ru-RU" sz="1200" smtClean="0"/>
          </a:p>
          <a:p>
            <a:r>
              <a:rPr lang="ru-RU" sz="4000" b="1" i="1" smtClean="0">
                <a:solidFill>
                  <a:srgbClr val="000099"/>
                </a:solidFill>
              </a:rPr>
              <a:t>Физическое развитие</a:t>
            </a:r>
          </a:p>
          <a:p>
            <a:r>
              <a:rPr lang="ru-RU" sz="4000" b="1" i="1" smtClean="0">
                <a:solidFill>
                  <a:srgbClr val="000099"/>
                </a:solidFill>
              </a:rPr>
              <a:t>Познавательно-речевое развитие</a:t>
            </a:r>
          </a:p>
          <a:p>
            <a:r>
              <a:rPr lang="ru-RU" sz="4000" b="1" i="1" smtClean="0">
                <a:solidFill>
                  <a:srgbClr val="000099"/>
                </a:solidFill>
              </a:rPr>
              <a:t>Художественно-эстетическое развитие</a:t>
            </a:r>
          </a:p>
          <a:p>
            <a:r>
              <a:rPr lang="ru-RU" sz="4000" b="1" i="1" smtClean="0">
                <a:solidFill>
                  <a:srgbClr val="000099"/>
                </a:solidFill>
              </a:rPr>
              <a:t>Социально-личностное развитие</a:t>
            </a:r>
          </a:p>
        </p:txBody>
      </p:sp>
    </p:spTree>
  </p:cSld>
  <p:clrMapOvr>
    <a:masterClrMapping/>
  </p:clrMapOvr>
  <p:transition spd="med">
    <p:cut thruBlk="1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/>
      <p:bldP spid="4403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b="1" i="1" u="sng" smtClean="0">
                <a:solidFill>
                  <a:srgbClr val="000099"/>
                </a:solidFill>
              </a:rPr>
              <a:t>Виды деятельности</a:t>
            </a:r>
          </a:p>
        </p:txBody>
      </p:sp>
      <p:pic>
        <p:nvPicPr>
          <p:cNvPr id="24583" name="Picture 7" descr="IMG_044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8313" y="1989138"/>
            <a:ext cx="4830762" cy="3622675"/>
          </a:xfrm>
          <a:noFill/>
          <a:ln>
            <a:miter lim="800000"/>
            <a:headEnd/>
            <a:tailEnd/>
          </a:ln>
        </p:spPr>
      </p:pic>
      <p:pic>
        <p:nvPicPr>
          <p:cNvPr id="24584" name="Picture 8" descr="IMG_775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140200" y="1268413"/>
            <a:ext cx="4614863" cy="3460750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ransition>
    <p:cut thruBlk="1"/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5"/>
          <p:cNvSpPr>
            <a:spLocks noGrp="1" noChangeArrowheads="1"/>
          </p:cNvSpPr>
          <p:nvPr>
            <p:ph type="title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pic>
        <p:nvPicPr>
          <p:cNvPr id="20489" name="Picture 9" descr="IMG_345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8313" y="404813"/>
            <a:ext cx="4391025" cy="3292475"/>
          </a:xfrm>
          <a:noFill/>
          <a:ln>
            <a:miter lim="800000"/>
            <a:headEnd/>
            <a:tailEnd/>
          </a:ln>
        </p:spPr>
      </p:pic>
      <p:pic>
        <p:nvPicPr>
          <p:cNvPr id="20492" name="Picture 12" descr="IMG_044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23850" y="3573463"/>
            <a:ext cx="4248150" cy="3284537"/>
          </a:xfrm>
          <a:noFill/>
          <a:ln>
            <a:miter lim="800000"/>
            <a:headEnd/>
            <a:tailEnd/>
          </a:ln>
        </p:spPr>
      </p:pic>
      <p:pic>
        <p:nvPicPr>
          <p:cNvPr id="20491" name="Picture 11" descr="IMG_345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067175" y="104775"/>
            <a:ext cx="4752975" cy="3565525"/>
          </a:xfrm>
          <a:noFill/>
          <a:ln>
            <a:miter lim="800000"/>
            <a:headEnd/>
            <a:tailEnd/>
          </a:ln>
        </p:spPr>
      </p:pic>
      <p:pic>
        <p:nvPicPr>
          <p:cNvPr id="20490" name="Picture 10" descr="IMG_3460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4500563" y="3429000"/>
            <a:ext cx="4392612" cy="3295650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ransition>
    <p:cut thruBlk="1"/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pic>
        <p:nvPicPr>
          <p:cNvPr id="32775" name="Picture 7" descr="P1050957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95288" y="476250"/>
            <a:ext cx="4237037" cy="5649913"/>
          </a:xfrm>
          <a:noFill/>
          <a:ln>
            <a:miter lim="800000"/>
            <a:headEnd/>
            <a:tailEnd/>
          </a:ln>
        </p:spPr>
      </p:pic>
      <p:pic>
        <p:nvPicPr>
          <p:cNvPr id="32776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716463" y="549275"/>
            <a:ext cx="4181475" cy="5576888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ransition>
    <p:cut thruBlk="1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7" descr="P106000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69925" y="274638"/>
            <a:ext cx="7802563" cy="5851525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</p:spTree>
  </p:cSld>
  <p:clrMapOvr>
    <a:masterClrMapping/>
  </p:clrMapOvr>
  <p:transition>
    <p:cut thruBlk="1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89</Words>
  <Application>Microsoft Office PowerPoint</Application>
  <PresentationFormat>Экран (4:3)</PresentationFormat>
  <Paragraphs>28</Paragraphs>
  <Slides>14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Тема Office</vt:lpstr>
      <vt:lpstr>Слайд 1</vt:lpstr>
      <vt:lpstr>Принцип образовательного процесса группы кратковременного пребывания «Ладушки»</vt:lpstr>
      <vt:lpstr>Цель</vt:lpstr>
      <vt:lpstr>Задачи:</vt:lpstr>
      <vt:lpstr>Основные направления :</vt:lpstr>
      <vt:lpstr>Виды деятельности</vt:lpstr>
      <vt:lpstr>Слайд 7</vt:lpstr>
      <vt:lpstr>Слайд 8</vt:lpstr>
      <vt:lpstr>Слайд 9</vt:lpstr>
      <vt:lpstr>Мы – солдаты!</vt:lpstr>
      <vt:lpstr>Поздравляем Мамочек!</vt:lpstr>
      <vt:lpstr>Встречаем Новый год!</vt:lpstr>
      <vt:lpstr>Слайд 13</vt:lpstr>
      <vt:lpstr>Слайд 14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Компас</dc:creator>
  <cp:lastModifiedBy>xxx</cp:lastModifiedBy>
  <cp:revision>7</cp:revision>
  <dcterms:created xsi:type="dcterms:W3CDTF">2013-08-25T16:28:30Z</dcterms:created>
  <dcterms:modified xsi:type="dcterms:W3CDTF">2014-04-21T10:53:50Z</dcterms:modified>
</cp:coreProperties>
</file>